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7" r:id="rId1"/>
  </p:sldMasterIdLst>
  <p:notesMasterIdLst>
    <p:notesMasterId r:id="rId3"/>
  </p:notesMasterIdLst>
  <p:sldIdLst>
    <p:sldId id="309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6280915-3EFF-4587-BF17-0A92326D5C2E}">
          <p14:sldIdLst/>
        </p14:section>
        <p14:section name="Раздел без заголовка" id="{97022CED-F56A-4E00-9823-785C94220A7B}">
          <p14:sldIdLst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ABD9"/>
    <a:srgbClr val="E71478"/>
    <a:srgbClr val="6600FF"/>
    <a:srgbClr val="2B06CA"/>
    <a:srgbClr val="D3F1FF"/>
    <a:srgbClr val="CC3300"/>
    <a:srgbClr val="CA4B05"/>
    <a:srgbClr val="FBB50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59" autoAdjust="0"/>
    <p:restoredTop sz="95627" autoAdjust="0"/>
  </p:normalViewPr>
  <p:slideViewPr>
    <p:cSldViewPr>
      <p:cViewPr varScale="1">
        <p:scale>
          <a:sx n="109" d="100"/>
          <a:sy n="109" d="100"/>
        </p:scale>
        <p:origin x="19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E174-F924-455F-AF82-7EEED7783826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8" y="477679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2E9F-130F-49A3-B94D-89B6FB1AB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0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  <p:sldLayoutId id="2147484917" r:id="rId10"/>
    <p:sldLayoutId id="21474849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52128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2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проектах по поддержке местных инициатив, </a:t>
            </a:r>
            <a:r>
              <a:rPr lang="ru-RU" sz="2000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направленых</a:t>
            </a:r>
            <a:r>
              <a:rPr lang="ru-RU" sz="2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решение вопросов местного значения при непосредственном участии граждан</a:t>
            </a:r>
            <a:r>
              <a:rPr lang="ru-RU" sz="20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957507"/>
              </p:ext>
            </p:extLst>
          </p:nvPr>
        </p:nvGraphicFramePr>
        <p:xfrm>
          <a:off x="251520" y="1700808"/>
          <a:ext cx="8208913" cy="282702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233181"/>
                <a:gridCol w="1007179"/>
                <a:gridCol w="722607"/>
                <a:gridCol w="719652"/>
                <a:gridCol w="852871"/>
                <a:gridCol w="2673423"/>
              </a:tblGrid>
              <a:tr h="202743">
                <a:tc gridSpan="6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27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 по годам в тыс. рублях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проекта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8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721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расходов, направленных на реализацию мероприятий по поддержке местных инициатив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5960,0</a:t>
                      </a:r>
                    </a:p>
                    <a:p>
                      <a:pPr algn="just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числе:</a:t>
                      </a:r>
                    </a:p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3935,6 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краевого бюджета;</a:t>
                      </a:r>
                    </a:p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1271,4 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средства районного бюджета;</a:t>
                      </a:r>
                    </a:p>
                    <a:p>
                      <a:pPr algn="l" fontAlgn="b"/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258,4 – средства бюджетов поселений;</a:t>
                      </a:r>
                    </a:p>
                    <a:p>
                      <a:pPr algn="l" fontAlgn="b"/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184,0 – средства граждан;</a:t>
                      </a:r>
                    </a:p>
                    <a:p>
                      <a:pPr algn="l" fontAlgn="b"/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310,6 – спонсорские средства)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Обустройство детской площадки на территории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Златоруновского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СДК;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Приобретение трактора и навесного оборудования к нему для благоустройства территории;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Обустройство  детской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спортивной площадки на территории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Локшинского</a:t>
                      </a:r>
                      <a:r>
                        <a:rPr lang="ru-RU" sz="1000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СДК;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Благоустройство места захоронения в с.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Старая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Кузурба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Ремонт уличного освещения территории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Приреченского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сельсовета - комфорт и безопасность).</a:t>
                      </a:r>
                      <a:endParaRPr lang="ru-RU" sz="1000" b="0" i="0" u="none" strike="noStrike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5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60632</TotalTime>
  <Words>142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Tunga</vt:lpstr>
      <vt:lpstr>Wingdings</vt:lpstr>
      <vt:lpstr>Углы</vt:lpstr>
      <vt:lpstr>Сведения о проектах по поддержке местных инициатив, направленых на решение вопросов местного значения при непосредственном участии граждан 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RezistInc</dc:creator>
  <cp:lastModifiedBy>Budget2</cp:lastModifiedBy>
  <cp:revision>2886</cp:revision>
  <cp:lastPrinted>2022-03-15T07:26:18Z</cp:lastPrinted>
  <dcterms:created xsi:type="dcterms:W3CDTF">2014-12-26T00:47:08Z</dcterms:created>
  <dcterms:modified xsi:type="dcterms:W3CDTF">2022-03-31T01:13:25Z</dcterms:modified>
</cp:coreProperties>
</file>