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7" r:id="rId1"/>
  </p:sldMasterIdLst>
  <p:notesMasterIdLst>
    <p:notesMasterId r:id="rId3"/>
  </p:notesMasterIdLst>
  <p:sldIdLst>
    <p:sldId id="26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280915-3EFF-4587-BF17-0A92326D5C2E}">
          <p14:sldIdLst>
            <p14:sldId id="268"/>
          </p14:sldIdLst>
        </p14:section>
        <p14:section name="Раздел без заголовка" id="{97022CED-F56A-4E00-9823-785C94220A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6CA"/>
    <a:srgbClr val="0066FF"/>
    <a:srgbClr val="00ABD9"/>
    <a:srgbClr val="E71478"/>
    <a:srgbClr val="6600FF"/>
    <a:srgbClr val="D3F1FF"/>
    <a:srgbClr val="CC3300"/>
    <a:srgbClr val="CA4B05"/>
    <a:srgbClr val="FBB50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9" autoAdjust="0"/>
    <p:restoredTop sz="95627" autoAdjust="0"/>
  </p:normalViewPr>
  <p:slideViewPr>
    <p:cSldViewPr>
      <p:cViewPr varScale="1">
        <p:scale>
          <a:sx n="109" d="100"/>
          <a:sy n="109" d="100"/>
        </p:scale>
        <p:origin x="19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E174-F924-455F-AF82-7EEED7783826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8" y="477679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2E9F-130F-49A3-B94D-89B6FB1AB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D2E9F-130F-49A3-B94D-89B6FB1ABC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4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91918"/>
              </p:ext>
            </p:extLst>
          </p:nvPr>
        </p:nvGraphicFramePr>
        <p:xfrm>
          <a:off x="107504" y="1484784"/>
          <a:ext cx="8856984" cy="49616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04456"/>
                <a:gridCol w="1152128"/>
                <a:gridCol w="1123448"/>
                <a:gridCol w="1276005"/>
                <a:gridCol w="1200947"/>
              </a:tblGrid>
              <a:tr h="42684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4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 т. ч.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1546246,7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1 408643,8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1 319851,4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1 343536,6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893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доходы: в т. ч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959119,6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770347,9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737751,3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715704,3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6035"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налоговые, неналоговые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213402,7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215185,1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235050,0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254692,0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6035"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из краевого бюджета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481376,7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504872,7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6035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краевого бюджета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226921,6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50040,1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37447,2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37552,3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6035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38145,5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41794,1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41794,1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1926,8</a:t>
                      </a:r>
                    </a:p>
                  </a:txBody>
                  <a:tcPr anchor="ctr"/>
                </a:tc>
              </a:tr>
              <a:tr h="412182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</a:tr>
              <a:tr h="43509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из краевого бюджета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587127,1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626521,1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581931,1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625792,8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851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т. ч.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1 576 145,6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1 449 532,8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1 286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628,5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1 316 351,7</a:t>
                      </a:r>
                    </a:p>
                  </a:txBody>
                  <a:tcPr anchor="ctr"/>
                </a:tc>
              </a:tr>
              <a:tr h="56143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счет межбюджетных трансфертов из краевого бюджета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906 288,7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734 421,8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630 437,1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660 279,3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282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счет собственных средств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669 856,9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715 111,0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656 191,4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656 072,4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167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 Профицит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- 29 898,9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-11 039,9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-12 520,4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0786" y="109725"/>
            <a:ext cx="8136904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u="sng" cap="all" spc="0" baseline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u="none" dirty="0" smtClean="0">
                <a:solidFill>
                  <a:srgbClr val="2B06C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доходах и расходах, межбюджетных трансфертах, планируемых к получению из регионального бюджета, а также дефицита/ профицита бюджета </a:t>
            </a:r>
            <a:r>
              <a:rPr lang="ru-RU" sz="2000" b="0" u="none" dirty="0" err="1" smtClean="0">
                <a:solidFill>
                  <a:srgbClr val="2B06C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Ужурского</a:t>
            </a:r>
            <a:r>
              <a:rPr lang="ru-RU" sz="2000" b="0" u="none" dirty="0" smtClean="0">
                <a:solidFill>
                  <a:srgbClr val="2B06C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000" b="0" u="none" dirty="0">
              <a:solidFill>
                <a:srgbClr val="2B06C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4689" y="6165304"/>
            <a:ext cx="82809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Ограничения, установленные статьей 92.1 Бюджетного кодекса Российской Федерации, по предельному размеру дефицита соблюдены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668344" y="1062039"/>
            <a:ext cx="16196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60693</TotalTime>
  <Words>180</Words>
  <Application>Microsoft Office PowerPoint</Application>
  <PresentationFormat>Экран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Tunga</vt:lpstr>
      <vt:lpstr>Wingdings</vt:lpstr>
      <vt:lpstr>Углы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RezistInc</dc:creator>
  <cp:lastModifiedBy>Budget2</cp:lastModifiedBy>
  <cp:revision>2895</cp:revision>
  <cp:lastPrinted>2022-03-15T07:26:18Z</cp:lastPrinted>
  <dcterms:created xsi:type="dcterms:W3CDTF">2014-12-26T00:47:08Z</dcterms:created>
  <dcterms:modified xsi:type="dcterms:W3CDTF">2022-03-31T02:48:58Z</dcterms:modified>
</cp:coreProperties>
</file>