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7" r:id="rId1"/>
  </p:sldMasterIdLst>
  <p:notesMasterIdLst>
    <p:notesMasterId r:id="rId3"/>
  </p:notesMasterIdLst>
  <p:sldIdLst>
    <p:sldId id="271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6280915-3EFF-4587-BF17-0A92326D5C2E}">
          <p14:sldIdLst>
            <p14:sldId id="271"/>
          </p14:sldIdLst>
        </p14:section>
        <p14:section name="Раздел без заголовка" id="{3CF52690-946D-4A88-9C98-D59A9AB5F8E5}">
          <p14:sldIdLst/>
        </p14:section>
        <p14:section name="Раздел без заголовка" id="{97022CED-F56A-4E00-9823-785C94220A7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6CA"/>
    <a:srgbClr val="0066FF"/>
    <a:srgbClr val="00ABD9"/>
    <a:srgbClr val="E71478"/>
    <a:srgbClr val="6600FF"/>
    <a:srgbClr val="D3F1FF"/>
    <a:srgbClr val="CC3300"/>
    <a:srgbClr val="CA4B05"/>
    <a:srgbClr val="FBB50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59" autoAdjust="0"/>
    <p:restoredTop sz="95627" autoAdjust="0"/>
  </p:normalViewPr>
  <p:slideViewPr>
    <p:cSldViewPr>
      <p:cViewPr varScale="1">
        <p:scale>
          <a:sx n="109" d="100"/>
          <a:sy n="109" d="100"/>
        </p:scale>
        <p:origin x="19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E174-F924-455F-AF82-7EEED7783826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8" y="477679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D2E9F-130F-49A3-B94D-89B6FB1AB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0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8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09883"/>
              </p:ext>
            </p:extLst>
          </p:nvPr>
        </p:nvGraphicFramePr>
        <p:xfrm>
          <a:off x="380001" y="1700808"/>
          <a:ext cx="7992888" cy="49600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82349"/>
                <a:gridCol w="1057722"/>
                <a:gridCol w="1083230"/>
                <a:gridCol w="1070476"/>
                <a:gridCol w="999111"/>
              </a:tblGrid>
              <a:tr h="4588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на 2021год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лан 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лан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лан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127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1525227,1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1360861,3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1275588,6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1303831,3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52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неналоговые доходы; в т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ч.: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208836,0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215185,1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235119,0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254804,7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742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147200,0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156795,1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173629,0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187972,7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17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совокупный доход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27164,9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24750,0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26820,0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028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15963,1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15930,0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17520,0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503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налоговые,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18508,0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17710,0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17890,0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18232,0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48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поступления;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ч.: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1316567,7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1193458,7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1084632,4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1088731,9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63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481376,7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504872,7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423460,0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423460,0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63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220801,2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50040,1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37447,2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37552,3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22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572496,6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626521,1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581931,1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625792,8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96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42632,8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41794,1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1926,8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0508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257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муниципальных районов от возврата прочих остатков субсидий, субвенций и иных межбюджетных трансфертов,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12332,2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948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-9068,4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-42351,5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4624"/>
            <a:ext cx="885698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cap="all" spc="0" baseline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dirty="0" err="1" smtClean="0">
                <a:ln>
                  <a:noFill/>
                </a:ln>
                <a:solidFill>
                  <a:srgbClr val="2B06CA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sz="2000" b="0" dirty="0" smtClean="0">
                <a:ln>
                  <a:noFill/>
                </a:ln>
                <a:solidFill>
                  <a:srgbClr val="2B06CA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0" dirty="0" err="1" smtClean="0">
                <a:ln>
                  <a:noFill/>
                </a:ln>
                <a:solidFill>
                  <a:srgbClr val="2B06CA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2000" b="0" dirty="0" smtClean="0">
                <a:ln>
                  <a:noFill/>
                </a:ln>
                <a:solidFill>
                  <a:srgbClr val="2B06CA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smtClean="0">
                <a:ln>
                  <a:noFill/>
                </a:ln>
                <a:solidFill>
                  <a:srgbClr val="2B06CA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и неналоговых Доходов (по видам  и основным группам), а также межбюджетных трансфертов, поступающих в бюджет Ужурского района в динамике</a:t>
            </a:r>
            <a:endParaRPr lang="ru-RU" sz="2000" b="0" dirty="0">
              <a:ln>
                <a:noFill/>
              </a:ln>
              <a:solidFill>
                <a:srgbClr val="2B06CA"/>
              </a:solidFill>
              <a:effectLst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32829" y="1223755"/>
            <a:ext cx="1080120" cy="666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60696</TotalTime>
  <Words>171</Words>
  <Application>Microsoft Office PowerPoint</Application>
  <PresentationFormat>Экран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Tunga</vt:lpstr>
      <vt:lpstr>Wingdings</vt:lpstr>
      <vt:lpstr>Углы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RezistInc</dc:creator>
  <cp:lastModifiedBy>Budget2</cp:lastModifiedBy>
  <cp:revision>2896</cp:revision>
  <cp:lastPrinted>2022-03-15T07:26:18Z</cp:lastPrinted>
  <dcterms:created xsi:type="dcterms:W3CDTF">2014-12-26T00:47:08Z</dcterms:created>
  <dcterms:modified xsi:type="dcterms:W3CDTF">2022-03-31T02:57:43Z</dcterms:modified>
</cp:coreProperties>
</file>