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07" r:id="rId1"/>
  </p:sldMasterIdLst>
  <p:notesMasterIdLst>
    <p:notesMasterId r:id="rId3"/>
  </p:notesMasterIdLst>
  <p:sldIdLst>
    <p:sldId id="271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6280915-3EFF-4587-BF17-0A92326D5C2E}">
          <p14:sldIdLst>
            <p14:sldId id="271"/>
          </p14:sldIdLst>
        </p14:section>
        <p14:section name="Раздел без заголовка" id="{3CF52690-946D-4A88-9C98-D59A9AB5F8E5}">
          <p14:sldIdLst/>
        </p14:section>
        <p14:section name="Раздел без заголовка" id="{97022CED-F56A-4E00-9823-785C94220A7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06CA"/>
    <a:srgbClr val="0066FF"/>
    <a:srgbClr val="00ABD9"/>
    <a:srgbClr val="E71478"/>
    <a:srgbClr val="6600FF"/>
    <a:srgbClr val="D3F1FF"/>
    <a:srgbClr val="CC3300"/>
    <a:srgbClr val="CA4B05"/>
    <a:srgbClr val="FBB508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59" autoAdjust="0"/>
    <p:restoredTop sz="95627" autoAdjust="0"/>
  </p:normalViewPr>
  <p:slideViewPr>
    <p:cSldViewPr>
      <p:cViewPr varScale="1">
        <p:scale>
          <a:sx n="109" d="100"/>
          <a:sy n="109" d="100"/>
        </p:scale>
        <p:origin x="193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8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7E174-F924-455F-AF82-7EEED7783826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8" y="4776796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D2E9F-130F-49A3-B94D-89B6FB1AB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401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DD412D8-9D8D-4C72-BB48-884FB4873368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8645633-8389-43EC-BD52-FAC068025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08" r:id="rId1"/>
    <p:sldLayoutId id="2147484909" r:id="rId2"/>
    <p:sldLayoutId id="2147484910" r:id="rId3"/>
    <p:sldLayoutId id="2147484911" r:id="rId4"/>
    <p:sldLayoutId id="2147484912" r:id="rId5"/>
    <p:sldLayoutId id="2147484913" r:id="rId6"/>
    <p:sldLayoutId id="2147484914" r:id="rId7"/>
    <p:sldLayoutId id="2147484915" r:id="rId8"/>
    <p:sldLayoutId id="2147484916" r:id="rId9"/>
    <p:sldLayoutId id="2147484917" r:id="rId10"/>
    <p:sldLayoutId id="214748491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809883"/>
              </p:ext>
            </p:extLst>
          </p:nvPr>
        </p:nvGraphicFramePr>
        <p:xfrm>
          <a:off x="380001" y="1700808"/>
          <a:ext cx="7992888" cy="496005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782349"/>
                <a:gridCol w="1057722"/>
                <a:gridCol w="1083230"/>
                <a:gridCol w="1070476"/>
                <a:gridCol w="999111"/>
              </a:tblGrid>
              <a:tr h="4588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на 2021год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лан 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лан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лан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endParaRPr lang="ru-RU" sz="14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127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1525227,1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1360861,3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1275588,6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1303831,3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452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неналоговые доходы; в т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ч.: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208836,0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215185,1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235119,0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254804,7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7425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147200,0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156795,1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173629,0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187972,7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2174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совокупный доход 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27164,9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24750,0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26820,0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31080,0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0282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 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15963,1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15930,0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16880,0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17520,0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5031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налоговые,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18508,0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17710,0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17890,0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18232,0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8483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поступления;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ч.: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1316567,7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1193458,7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1084632,4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1088731,9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1632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481376,7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504872,7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423460,0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423460,0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1632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220801,2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50040,1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37447,2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37552,3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8222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572496,6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626521,1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581931,1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625792,8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969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42632,8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41794,1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41794,1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1926,8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0508">
                <a:tc>
                  <a:txBody>
                    <a:bodyPr/>
                    <a:lstStyle/>
                    <a:p>
                      <a:pPr marL="457200" marR="0" lvl="1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42579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бюджетов муниципальных районов от возврата прочих остатков субсидий, субвенций и иных межбюджетных трансфертов, 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8368,2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12332,2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09487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 иных межбюджетных трансфертов 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-9068,4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-42351,5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51520" y="44624"/>
            <a:ext cx="8856984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defPPr>
              <a:defRPr lang="ru-RU"/>
            </a:defPPr>
            <a:lvl1pPr algn="ctr">
              <a:spcBef>
                <a:spcPct val="0"/>
              </a:spcBef>
              <a:buNone/>
              <a:defRPr sz="2400" b="1" cap="all" spc="0" baseline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0" dirty="0" err="1" smtClean="0">
                <a:ln>
                  <a:noFill/>
                </a:ln>
                <a:solidFill>
                  <a:srgbClr val="2B06CA"/>
                </a:solidFill>
                <a:effectLst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ОбЪем</a:t>
            </a:r>
            <a:r>
              <a:rPr lang="ru-RU" sz="2000" b="0" dirty="0" smtClean="0">
                <a:ln>
                  <a:noFill/>
                </a:ln>
                <a:solidFill>
                  <a:srgbClr val="2B06CA"/>
                </a:solidFill>
                <a:effectLst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0" dirty="0" err="1" smtClean="0">
                <a:ln>
                  <a:noFill/>
                </a:ln>
                <a:solidFill>
                  <a:srgbClr val="2B06CA"/>
                </a:solidFill>
                <a:effectLst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ru-RU" sz="2000" b="0" dirty="0" smtClean="0">
                <a:ln>
                  <a:noFill/>
                </a:ln>
                <a:solidFill>
                  <a:srgbClr val="2B06CA"/>
                </a:solidFill>
                <a:effectLst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smtClean="0">
                <a:ln>
                  <a:noFill/>
                </a:ln>
                <a:solidFill>
                  <a:srgbClr val="2B06CA"/>
                </a:solidFill>
                <a:effectLst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налоговых и неналоговых Доходов (по видам  и основным группам), а также межбюджетных трансфертов, поступающих в бюджет Ужурского района в динамике</a:t>
            </a:r>
            <a:endParaRPr lang="ru-RU" sz="2000" b="0" dirty="0">
              <a:ln>
                <a:noFill/>
              </a:ln>
              <a:solidFill>
                <a:srgbClr val="2B06CA"/>
              </a:solidFill>
              <a:effectLst>
                <a:reflection blurRad="10000" stA="55000" endPos="48000" dist="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832829" y="1223755"/>
            <a:ext cx="1080120" cy="666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73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60696</TotalTime>
  <Words>171</Words>
  <Application>Microsoft Office PowerPoint</Application>
  <PresentationFormat>Экран (4:3)</PresentationFormat>
  <Paragraphs>78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Tunga</vt:lpstr>
      <vt:lpstr>Wingdings</vt:lpstr>
      <vt:lpstr>Углы</vt:lpstr>
      <vt:lpstr>Презентация PowerPoint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RezistInc</dc:creator>
  <cp:lastModifiedBy>Budget2</cp:lastModifiedBy>
  <cp:revision>2896</cp:revision>
  <cp:lastPrinted>2022-03-15T07:26:18Z</cp:lastPrinted>
  <dcterms:created xsi:type="dcterms:W3CDTF">2014-12-26T00:47:08Z</dcterms:created>
  <dcterms:modified xsi:type="dcterms:W3CDTF">2022-03-31T02:57:43Z</dcterms:modified>
</cp:coreProperties>
</file>