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07" r:id="rId1"/>
  </p:sldMasterIdLst>
  <p:notesMasterIdLst>
    <p:notesMasterId r:id="rId3"/>
  </p:notesMasterIdLst>
  <p:sldIdLst>
    <p:sldId id="276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6280915-3EFF-4587-BF17-0A92326D5C2E}">
          <p14:sldIdLst>
            <p14:sldId id="276"/>
          </p14:sldIdLst>
        </p14:section>
        <p14:section name="Раздел без заголовка" id="{97022CED-F56A-4E00-9823-785C94220A7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ABD9"/>
    <a:srgbClr val="E71478"/>
    <a:srgbClr val="6600FF"/>
    <a:srgbClr val="2B06CA"/>
    <a:srgbClr val="D3F1FF"/>
    <a:srgbClr val="CC3300"/>
    <a:srgbClr val="CA4B05"/>
    <a:srgbClr val="FBB508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59" autoAdjust="0"/>
    <p:restoredTop sz="95627" autoAdjust="0"/>
  </p:normalViewPr>
  <p:slideViewPr>
    <p:cSldViewPr>
      <p:cViewPr varScale="1">
        <p:scale>
          <a:sx n="109" d="100"/>
          <a:sy n="109" d="100"/>
        </p:scale>
        <p:origin x="194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8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8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7E174-F924-455F-AF82-7EEED7783826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8" y="4776796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D2E9F-130F-49A3-B94D-89B6FB1ABC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401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D2E9F-130F-49A3-B94D-89B6FB1ABC79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72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2D8-9D8D-4C72-BB48-884FB4873368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5633-8389-43EC-BD52-FAC068025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2D8-9D8D-4C72-BB48-884FB4873368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5633-8389-43EC-BD52-FAC068025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2D8-9D8D-4C72-BB48-884FB4873368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5633-8389-43EC-BD52-FAC068025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2D8-9D8D-4C72-BB48-884FB4873368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5633-8389-43EC-BD52-FAC068025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2D8-9D8D-4C72-BB48-884FB4873368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5633-8389-43EC-BD52-FAC068025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2D8-9D8D-4C72-BB48-884FB4873368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5633-8389-43EC-BD52-FAC068025C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2D8-9D8D-4C72-BB48-884FB4873368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5633-8389-43EC-BD52-FAC068025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2D8-9D8D-4C72-BB48-884FB4873368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5633-8389-43EC-BD52-FAC068025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2D8-9D8D-4C72-BB48-884FB4873368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5633-8389-43EC-BD52-FAC068025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2D8-9D8D-4C72-BB48-884FB4873368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645633-8389-43EC-BD52-FAC068025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2D8-9D8D-4C72-BB48-884FB4873368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5633-8389-43EC-BD52-FAC068025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DD412D8-9D8D-4C72-BB48-884FB4873368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8645633-8389-43EC-BD52-FAC068025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08" r:id="rId1"/>
    <p:sldLayoutId id="2147484909" r:id="rId2"/>
    <p:sldLayoutId id="2147484910" r:id="rId3"/>
    <p:sldLayoutId id="2147484911" r:id="rId4"/>
    <p:sldLayoutId id="2147484912" r:id="rId5"/>
    <p:sldLayoutId id="2147484913" r:id="rId6"/>
    <p:sldLayoutId id="2147484914" r:id="rId7"/>
    <p:sldLayoutId id="2147484915" r:id="rId8"/>
    <p:sldLayoutId id="2147484916" r:id="rId9"/>
    <p:sldLayoutId id="2147484917" r:id="rId10"/>
    <p:sldLayoutId id="214748491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419724"/>
              </p:ext>
            </p:extLst>
          </p:nvPr>
        </p:nvGraphicFramePr>
        <p:xfrm>
          <a:off x="611560" y="1159986"/>
          <a:ext cx="7634726" cy="538153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322358"/>
                <a:gridCol w="864096"/>
                <a:gridCol w="792088"/>
                <a:gridCol w="864096"/>
                <a:gridCol w="792088"/>
              </a:tblGrid>
              <a:tr h="708417"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МП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" marR="5592" marT="55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Отчет за 2021 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" marR="5592" marT="55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2022 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" marR="5592" marT="55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2023 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" marR="5592" marT="5592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2024 год</a:t>
                      </a:r>
                      <a:endParaRPr lang="ru-RU" sz="1200" b="1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" marR="5592" marT="5592" marB="0" anchor="ctr"/>
                </a:tc>
              </a:tr>
              <a:tr h="212560">
                <a:tc>
                  <a:txBody>
                    <a:bodyPr/>
                    <a:lstStyle/>
                    <a:p>
                      <a:pPr lvl="0" algn="l" fontAlgn="t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муниципальными финансами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" marR="5592" marT="5592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121 511,9</a:t>
                      </a:r>
                      <a:endParaRPr lang="ru-RU" sz="12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127 951,3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" marR="5592" marT="55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76 790,3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" marR="5592" marT="55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76 790,3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" marR="5592" marT="5592" marB="0" anchor="ctr"/>
                </a:tc>
              </a:tr>
              <a:tr h="374940">
                <a:tc>
                  <a:txBody>
                    <a:bodyPr/>
                    <a:lstStyle/>
                    <a:p>
                      <a:pPr lvl="0" algn="l" fontAlgn="t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безопасности жизнедеятельности населения по </a:t>
                      </a:r>
                      <a:r>
                        <a:rPr lang="ru-RU" sz="1200" b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Ужурскому</a:t>
                      </a:r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району  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" marR="5592" marT="5592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11 363,4</a:t>
                      </a:r>
                      <a:endParaRPr lang="ru-RU" sz="12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12 311,8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" marR="5592" marT="55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12 191,8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" marR="5592" marT="55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12 191,8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" marR="5592" marT="5592" marB="0" anchor="ctr"/>
                </a:tc>
              </a:tr>
              <a:tr h="374940">
                <a:tc>
                  <a:txBody>
                    <a:bodyPr/>
                    <a:lstStyle/>
                    <a:p>
                      <a:pPr lvl="0" algn="l" fontAlgn="t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дошкольного, общего и дополнительного образования Ужурского района  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" marR="5592" marT="5592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877 039,4</a:t>
                      </a:r>
                      <a:endParaRPr lang="ru-RU" sz="12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909 171,9</a:t>
                      </a:r>
                    </a:p>
                  </a:txBody>
                  <a:tcPr marL="5592" marR="5592" marT="55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896 883,5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" marR="5592" marT="55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860 562,2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" marR="5592" marT="5592" marB="0" anchor="ctr"/>
                </a:tc>
              </a:tr>
              <a:tr h="532657">
                <a:tc>
                  <a:txBody>
                    <a:bodyPr/>
                    <a:lstStyle/>
                    <a:p>
                      <a:pPr lvl="0" algn="l" fontAlgn="t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сельского хозяйства и регулирование рынков сельскохозяйственной продукции, сырья и продовольствия в </a:t>
                      </a:r>
                      <a:r>
                        <a:rPr lang="ru-RU" sz="1200" b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Ужурском</a:t>
                      </a:r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районе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" marR="5592" marT="5592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5 664,9</a:t>
                      </a:r>
                      <a:endParaRPr lang="ru-RU" sz="12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6 071,7</a:t>
                      </a:r>
                    </a:p>
                  </a:txBody>
                  <a:tcPr marL="5592" marR="5592" marT="55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5 691,7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" marR="5592" marT="55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5 691,7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" marR="5592" marT="5592" marB="0" anchor="ctr"/>
                </a:tc>
              </a:tr>
              <a:tr h="433310">
                <a:tc>
                  <a:txBody>
                    <a:bodyPr/>
                    <a:lstStyle/>
                    <a:p>
                      <a:pPr lvl="0" algn="l" fontAlgn="t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инвестиционной деятельности субъектов малого и среднего предпринимательства на территории Ужурского района 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" marR="5592" marT="5592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500,0</a:t>
                      </a:r>
                      <a:endParaRPr lang="ru-RU" sz="12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1 721,1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" marR="5592" marT="55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1 815,0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" marR="5592" marT="55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1 796,6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" marR="5592" marT="5592" marB="0" anchor="ctr"/>
                </a:tc>
              </a:tr>
              <a:tr h="184915">
                <a:tc>
                  <a:txBody>
                    <a:bodyPr/>
                    <a:lstStyle/>
                    <a:p>
                      <a:pPr lvl="0" algn="l" fontAlgn="t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Молодежь Ужурского района в XXI веке 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" marR="5592" marT="5592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10 764,4</a:t>
                      </a:r>
                      <a:endParaRPr lang="ru-RU" sz="12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8 731,2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" marR="5592" marT="55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9 387,5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" marR="5592" marT="55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9 387,5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" marR="5592" marT="5592" marB="0" anchor="ctr"/>
                </a:tc>
              </a:tr>
              <a:tr h="262466">
                <a:tc>
                  <a:txBody>
                    <a:bodyPr/>
                    <a:lstStyle/>
                    <a:p>
                      <a:pPr lvl="0" algn="l" fontAlgn="t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физической </a:t>
                      </a:r>
                      <a:r>
                        <a:rPr lang="ru-RU" sz="12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культуры и спорта в </a:t>
                      </a:r>
                      <a:r>
                        <a:rPr lang="ru-RU" sz="1200" b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Ужурском</a:t>
                      </a:r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районе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" marR="5592" marT="5592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26 225,6</a:t>
                      </a:r>
                      <a:endParaRPr lang="ru-RU" sz="12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15 776,6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" marR="5592" marT="55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14 996,6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" marR="5592" marT="55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14 996,6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" marR="5592" marT="5592" marB="0" anchor="ctr"/>
                </a:tc>
              </a:tr>
              <a:tr h="356895">
                <a:tc>
                  <a:txBody>
                    <a:bodyPr/>
                    <a:lstStyle/>
                    <a:p>
                      <a:pPr lvl="0" algn="l" fontAlgn="t"/>
                      <a:r>
                        <a:rPr lang="ru-RU" sz="12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Комплексное развитие культуры, искусства и туризма в муниципальном образовании </a:t>
                      </a:r>
                      <a:r>
                        <a:rPr lang="ru-RU" sz="1200" b="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Ужурский</a:t>
                      </a:r>
                      <a:r>
                        <a:rPr lang="ru-RU" sz="12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район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" marR="5592" marT="5592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101 066,8</a:t>
                      </a:r>
                      <a:endParaRPr lang="ru-RU" sz="12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105 144,0</a:t>
                      </a:r>
                    </a:p>
                  </a:txBody>
                  <a:tcPr marL="5592" marR="5592" marT="55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95 008,7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" marR="5592" marT="55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95 008,7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" marR="5592" marT="5592" marB="0" anchor="ctr"/>
                </a:tc>
              </a:tr>
              <a:tr h="374940">
                <a:tc>
                  <a:txBody>
                    <a:bodyPr/>
                    <a:lstStyle/>
                    <a:p>
                      <a:pPr lvl="0" algn="l" fontAlgn="t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Содействие преобразованию институтов, обеспечивающих развитие гражданского общества 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" marR="5592" marT="5592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1 220,2</a:t>
                      </a:r>
                      <a:endParaRPr lang="ru-RU" sz="12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745,0</a:t>
                      </a:r>
                    </a:p>
                  </a:txBody>
                  <a:tcPr marL="5592" marR="5592" marT="55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400,0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" marR="5592" marT="55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400,0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" marR="5592" marT="5592" marB="0" anchor="ctr"/>
                </a:tc>
              </a:tr>
              <a:tr h="525543">
                <a:tc>
                  <a:txBody>
                    <a:bodyPr/>
                    <a:lstStyle/>
                    <a:p>
                      <a:pPr lvl="0" algn="l" fontAlgn="t"/>
                      <a:r>
                        <a:rPr lang="ru-RU" sz="12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Эффективное управление муниципальным имуществом Ужурского района и обеспечение градостроительной деятельности  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" marR="5592" marT="5592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42 573,3</a:t>
                      </a:r>
                      <a:endParaRPr lang="ru-RU" sz="12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61 699,7</a:t>
                      </a:r>
                    </a:p>
                  </a:txBody>
                  <a:tcPr marL="5592" marR="5592" marT="55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21 759,6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" marR="5592" marT="55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65 539,5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" marR="5592" marT="5592" marB="0" anchor="ctr"/>
                </a:tc>
              </a:tr>
              <a:tr h="532657">
                <a:tc>
                  <a:txBody>
                    <a:bodyPr/>
                    <a:lstStyle/>
                    <a:p>
                      <a:pPr lvl="0" algn="l" fontAlgn="b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Развитие жилищно-коммунального хозяйства, строительства, транспорта, дорожного хозяйства и доступное жилье для граждан Ужурского района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592" marR="5592" marT="5592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311 082,1</a:t>
                      </a:r>
                      <a:endParaRPr lang="ru-RU" sz="12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123 874,3</a:t>
                      </a:r>
                    </a:p>
                  </a:txBody>
                  <a:tcPr marL="5592" marR="5592" marT="55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103 850,2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" marR="5592" marT="55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103 793,9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" marR="5592" marT="5592" marB="0" anchor="ctr"/>
                </a:tc>
              </a:tr>
              <a:tr h="184915">
                <a:tc>
                  <a:txBody>
                    <a:bodyPr/>
                    <a:lstStyle/>
                    <a:p>
                      <a:pPr lvl="0" algn="l" fontAlgn="b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Непрограммные расходы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592" marR="5592" marT="5592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67 133,7</a:t>
                      </a:r>
                      <a:endParaRPr lang="ru-RU" sz="12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76 334,2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" marR="5592" marT="55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75 216,4</a:t>
                      </a:r>
                    </a:p>
                  </a:txBody>
                  <a:tcPr marL="5592" marR="5592" marT="55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75 298,2</a:t>
                      </a:r>
                    </a:p>
                  </a:txBody>
                  <a:tcPr marL="5592" marR="5592" marT="5592" marB="0" anchor="ctr"/>
                </a:tc>
              </a:tr>
              <a:tr h="184915">
                <a:tc>
                  <a:txBody>
                    <a:bodyPr/>
                    <a:lstStyle/>
                    <a:p>
                      <a:pPr lvl="0" algn="l" fontAlgn="b"/>
                      <a:r>
                        <a:rPr lang="ru-RU" sz="1200" b="1" u="none" strike="noStrike" dirty="0">
                          <a:effectLst/>
                        </a:rPr>
                        <a:t> </a:t>
                      </a:r>
                      <a:r>
                        <a:rPr lang="ru-RU" sz="1200" b="1" u="none" strike="noStrike" dirty="0" smtClean="0">
                          <a:effectLst/>
                        </a:rPr>
                        <a:t>Итого: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592" marR="5592" marT="5592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1 576 145,7</a:t>
                      </a:r>
                      <a:endParaRPr lang="ru-RU" sz="12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1 449 532,8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" marR="5592" marT="55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1 313 991,3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" marR="5592" marT="55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1 321 457,0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92" marR="5592" marT="5592" marB="0" anchor="ctr"/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467544" y="116632"/>
            <a:ext cx="792088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>
            <a:defPPr>
              <a:defRPr lang="ru-RU"/>
            </a:defPPr>
            <a:lvl1pPr algn="ctr">
              <a:spcBef>
                <a:spcPct val="0"/>
              </a:spcBef>
              <a:defRPr sz="2400" b="1" u="sng" cap="all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0" u="none" dirty="0">
                <a:solidFill>
                  <a:srgbClr val="2B06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муниципальных программ Ужурского района на </a:t>
            </a:r>
            <a:r>
              <a:rPr lang="ru-RU" sz="2000" b="0" u="none" dirty="0" smtClean="0">
                <a:solidFill>
                  <a:srgbClr val="2B06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000" b="0" u="none" dirty="0">
                <a:solidFill>
                  <a:srgbClr val="2B06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sz="2000" b="0" u="none" dirty="0" smtClean="0">
                <a:solidFill>
                  <a:srgbClr val="2B06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2023-2024 годов</a:t>
            </a:r>
            <a:endParaRPr lang="ru-RU" sz="2000" b="0" u="none" dirty="0">
              <a:solidFill>
                <a:srgbClr val="2B06C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0000" stA="55000" endPos="48000" dist="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740352" y="729736"/>
            <a:ext cx="1296144" cy="32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42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60633</TotalTime>
  <Words>250</Words>
  <Application>Microsoft Office PowerPoint</Application>
  <PresentationFormat>Экран (4:3)</PresentationFormat>
  <Paragraphs>74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Times New Roman</vt:lpstr>
      <vt:lpstr>Tunga</vt:lpstr>
      <vt:lpstr>Wingdings</vt:lpstr>
      <vt:lpstr>Углы</vt:lpstr>
      <vt:lpstr>Презентация PowerPoint</vt:lpstr>
    </vt:vector>
  </TitlesOfParts>
  <Company>Krokoz™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RezistInc</dc:creator>
  <cp:lastModifiedBy>Budget2</cp:lastModifiedBy>
  <cp:revision>2886</cp:revision>
  <cp:lastPrinted>2022-03-15T07:26:18Z</cp:lastPrinted>
  <dcterms:created xsi:type="dcterms:W3CDTF">2014-12-26T00:47:08Z</dcterms:created>
  <dcterms:modified xsi:type="dcterms:W3CDTF">2022-03-31T01:27:38Z</dcterms:modified>
</cp:coreProperties>
</file>