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7" r:id="rId1"/>
  </p:sldMasterIdLst>
  <p:notesMasterIdLst>
    <p:notesMasterId r:id="rId3"/>
  </p:notesMasterIdLst>
  <p:sldIdLst>
    <p:sldId id="31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6280915-3EFF-4587-BF17-0A92326D5C2E}">
          <p14:sldIdLst>
            <p14:sldId id="318"/>
          </p14:sldIdLst>
        </p14:section>
        <p14:section name="Раздел без заголовка" id="{97022CED-F56A-4E00-9823-785C94220A7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ABD9"/>
    <a:srgbClr val="E71478"/>
    <a:srgbClr val="6600FF"/>
    <a:srgbClr val="2B06CA"/>
    <a:srgbClr val="D3F1FF"/>
    <a:srgbClr val="CC3300"/>
    <a:srgbClr val="CA4B05"/>
    <a:srgbClr val="FBB50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67" autoAdjust="0"/>
    <p:restoredTop sz="95627" autoAdjust="0"/>
  </p:normalViewPr>
  <p:slideViewPr>
    <p:cSldViewPr>
      <p:cViewPr varScale="1">
        <p:scale>
          <a:sx n="109" d="100"/>
          <a:sy n="109" d="100"/>
        </p:scale>
        <p:origin x="19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436956740256407E-2"/>
          <c:y val="4.6365649294781208E-2"/>
          <c:w val="0.88540506081334869"/>
          <c:h val="0.7786699625967489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Лист1!$B$1</c:f>
              <c:strCache>
                <c:ptCount val="1"/>
                <c:pt idx="0">
                  <c:v>Кредиты кредитных организаций в валюте Российской Федерации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Лист1!$C$1</c:f>
              <c:strCache>
                <c:ptCount val="1"/>
                <c:pt idx="0">
                  <c:v>Получение бюджетных кредитов от других бюджетов бюджетной системы Российской Федерации в валюте Российской Федерации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17800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Лист1!$D$1</c:f>
              <c:strCache>
                <c:ptCount val="1"/>
                <c:pt idx="0">
                  <c:v>Погашение бюджетных кредитов, полученных от других бюджетов бюджетной системы Российской Федерации в валюте Российской Федерации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10000</c:v>
                </c:pt>
                <c:pt idx="1">
                  <c:v>22715.9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Лист1!$E$1</c:f>
              <c:strCache>
                <c:ptCount val="1"/>
                <c:pt idx="0">
                  <c:v>
Иные источники внутреннего финансирования дефицитов бюджетов
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3307192"/>
        <c:axId val="273306016"/>
      </c:lineChart>
      <c:catAx>
        <c:axId val="273307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3306016"/>
        <c:crosses val="autoZero"/>
        <c:auto val="1"/>
        <c:lblAlgn val="ctr"/>
        <c:lblOffset val="100"/>
        <c:noMultiLvlLbl val="0"/>
      </c:catAx>
      <c:valAx>
        <c:axId val="273306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3307192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7E174-F924-455F-AF82-7EEED7783826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8" y="477679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D2E9F-130F-49A3-B94D-89B6FB1AB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0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D2E9F-130F-49A3-B94D-89B6FB1ABC7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44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8" r:id="rId1"/>
    <p:sldLayoutId id="2147484909" r:id="rId2"/>
    <p:sldLayoutId id="2147484910" r:id="rId3"/>
    <p:sldLayoutId id="2147484911" r:id="rId4"/>
    <p:sldLayoutId id="2147484912" r:id="rId5"/>
    <p:sldLayoutId id="2147484913" r:id="rId6"/>
    <p:sldLayoutId id="2147484914" r:id="rId7"/>
    <p:sldLayoutId id="2147484915" r:id="rId8"/>
    <p:sldLayoutId id="2147484916" r:id="rId9"/>
    <p:sldLayoutId id="2147484917" r:id="rId10"/>
    <p:sldLayoutId id="214748491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16632"/>
            <a:ext cx="79208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400" b="1" u="sng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0" u="none" dirty="0">
                <a:solidFill>
                  <a:srgbClr val="2B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Муниципального долга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86925880"/>
              </p:ext>
            </p:extLst>
          </p:nvPr>
        </p:nvGraphicFramePr>
        <p:xfrm>
          <a:off x="854717" y="692696"/>
          <a:ext cx="756084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518198"/>
              </p:ext>
            </p:extLst>
          </p:nvPr>
        </p:nvGraphicFramePr>
        <p:xfrm>
          <a:off x="203258" y="3068961"/>
          <a:ext cx="8257174" cy="375369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826501"/>
                <a:gridCol w="1226956"/>
                <a:gridCol w="1090627"/>
                <a:gridCol w="1022463"/>
                <a:gridCol w="1090627"/>
              </a:tblGrid>
              <a:tr h="442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 (кредиты)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2021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 на 2023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на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2024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2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Кредиты кредитных организаций в валюте Российской Федерации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8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Бюджетные кредиты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7800,0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-22715,9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904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Получение бюджетных кредитов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других бюджетов бюджетной системы Российской Федерации в валюте Российской Федерации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17800,0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8736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Погашение бюджетных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кредитов, полученных от других бюджетов бюджетной системы Российской Федерации в валюте Российской Федерации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22715,9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429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Иные источники внутреннего финансирования дефицитов бюджетов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658514" y="368660"/>
            <a:ext cx="1296144" cy="3240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78921" y="3717032"/>
            <a:ext cx="288032" cy="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49160" y="4509120"/>
            <a:ext cx="288032" cy="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8921" y="6453336"/>
            <a:ext cx="288032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73" y="5445224"/>
            <a:ext cx="292100" cy="365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832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60632</TotalTime>
  <Words>95</Words>
  <Application>Microsoft Office PowerPoint</Application>
  <PresentationFormat>Экран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Tunga</vt:lpstr>
      <vt:lpstr>Wingdings</vt:lpstr>
      <vt:lpstr>Углы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RezistInc</dc:creator>
  <cp:lastModifiedBy>Budget2</cp:lastModifiedBy>
  <cp:revision>2886</cp:revision>
  <cp:lastPrinted>2022-03-15T07:26:18Z</cp:lastPrinted>
  <dcterms:created xsi:type="dcterms:W3CDTF">2014-12-26T00:47:08Z</dcterms:created>
  <dcterms:modified xsi:type="dcterms:W3CDTF">2022-03-31T01:23:13Z</dcterms:modified>
</cp:coreProperties>
</file>